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58" r:id="rId6"/>
    <p:sldId id="264" r:id="rId7"/>
    <p:sldId id="265" r:id="rId8"/>
    <p:sldId id="259" r:id="rId9"/>
    <p:sldId id="261" r:id="rId10"/>
    <p:sldId id="262" r:id="rId11"/>
    <p:sldId id="267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103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6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1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1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6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4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1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7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2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9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Circuit Mania</a:t>
            </a:r>
            <a:br>
              <a:rPr lang="en-US" altLang="zh-CN" dirty="0" smtClean="0"/>
            </a:br>
            <a:r>
              <a:rPr lang="zh-CN" altLang="en-US" dirty="0" smtClean="0"/>
              <a:t>开发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FvZm5l9yT2y6RThBFi3U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92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5" name="2016-10-26 10-12-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4930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2016-10-25 22-36-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228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2584"/>
              </p:ext>
            </p:extLst>
          </p:nvPr>
        </p:nvGraphicFramePr>
        <p:xfrm>
          <a:off x="628650" y="1690690"/>
          <a:ext cx="7886700" cy="1948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xmlns="" val="3147284929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xmlns="" val="207614524"/>
                    </a:ext>
                  </a:extLst>
                </a:gridCol>
              </a:tblGrid>
              <a:tr h="5375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公共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86929666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内容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65008799"/>
                  </a:ext>
                </a:extLst>
              </a:tr>
              <a:tr h="705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用户账户信息包括用户名和各关卡成绩，用户可随意使用用户名。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48391799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自动提交用户成绩，与其它玩家比较。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9094705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94635"/>
              </p:ext>
            </p:extLst>
          </p:nvPr>
        </p:nvGraphicFramePr>
        <p:xfrm>
          <a:off x="628650" y="3785709"/>
          <a:ext cx="7886700" cy="2781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xmlns="" val="1326491425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xmlns="" val="487904581"/>
                    </a:ext>
                  </a:extLst>
                </a:gridCol>
              </a:tblGrid>
              <a:tr h="3987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游戏内容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464733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每关给出用户需要完成的问题、可用的组件、预置的电路接口。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7668122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根据问题，在设计器中设计所需的组合电路或时序电路。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38363455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提交设计好的电路，进行评测（本地）。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84169660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评测时给定一系列输入，观察结果是否正确。如果正确，成绩由功耗、成本等组成。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2943042"/>
                  </a:ext>
                </a:extLst>
              </a:tr>
              <a:tr h="784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每通过一关，用户可解锁本关设计的组件，在后续关卡使用。解锁的组件使用标准的组件逻辑，但使用用户设计的功耗等。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88562994"/>
                  </a:ext>
                </a:extLst>
              </a:tr>
            </a:tbl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513465" y="46277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6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75853"/>
              </p:ext>
            </p:extLst>
          </p:nvPr>
        </p:nvGraphicFramePr>
        <p:xfrm>
          <a:off x="628650" y="1690689"/>
          <a:ext cx="7886700" cy="3823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xmlns="" val="3207043800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xmlns="" val="1836839062"/>
                    </a:ext>
                  </a:extLst>
                </a:gridCol>
              </a:tblGrid>
              <a:tr h="5055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设计器（方格纸）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38957762"/>
                  </a:ext>
                </a:extLst>
              </a:tr>
              <a:tr h="6635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从组件中选择并放入设计图中特定位置。部分组件可能占用多个格子。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29819002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设计图可以缩放、拖动（大小有限）。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4478537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用导线连接组件的接口。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24831093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删除已放好的组件、导线。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2619175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自动删除多余导线、组件。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3794785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辅助编辑操作（撤销、重做等）。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29069600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隔一段时间自动保存设计。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32149911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用户连线交叉时用带颜色点表示，可以临时显示这些线。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9174377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显示方格纸坐标。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090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1376218" y="1903125"/>
            <a:ext cx="1625600" cy="9051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关卡选择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1376218" y="4045528"/>
            <a:ext cx="1625600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设计器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2189018" y="2808289"/>
            <a:ext cx="0" cy="123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5255491" y="4045528"/>
            <a:ext cx="1560945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评测器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8" idx="3"/>
            <a:endCxn id="12" idx="1"/>
          </p:cNvCxnSpPr>
          <p:nvPr/>
        </p:nvCxnSpPr>
        <p:spPr>
          <a:xfrm>
            <a:off x="3001818" y="4498110"/>
            <a:ext cx="225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574656" y="4087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电路描述</a:t>
            </a:r>
            <a:endParaRPr lang="zh-CN" altLang="en-US" dirty="0"/>
          </a:p>
        </p:txBody>
      </p:sp>
      <p:cxnSp>
        <p:nvCxnSpPr>
          <p:cNvPr id="21" name="肘形连接符 20"/>
          <p:cNvCxnSpPr>
            <a:stCxn id="12" idx="2"/>
            <a:endCxn id="8" idx="2"/>
          </p:cNvCxnSpPr>
          <p:nvPr/>
        </p:nvCxnSpPr>
        <p:spPr>
          <a:xfrm rot="5400000">
            <a:off x="4112491" y="3027218"/>
            <a:ext cx="12700" cy="384694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74656" y="5170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评测结果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27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第〇周（</a:t>
            </a:r>
            <a:r>
              <a:rPr lang="en-US" altLang="zh-CN" b="1" dirty="0"/>
              <a:t>~9.20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设计概念</a:t>
            </a:r>
            <a:r>
              <a:rPr lang="zh-CN" altLang="en-US" dirty="0" smtClean="0"/>
              <a:t>图、 准</a:t>
            </a:r>
            <a:r>
              <a:rPr lang="zh-CN" altLang="en-US" dirty="0"/>
              <a:t>备宣</a:t>
            </a:r>
            <a:r>
              <a:rPr lang="zh-CN" altLang="en-US" dirty="0" smtClean="0"/>
              <a:t>讲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第一周（</a:t>
            </a:r>
            <a:r>
              <a:rPr lang="en-US" altLang="zh-CN" b="1" dirty="0"/>
              <a:t>~9.27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熟悉</a:t>
            </a:r>
            <a:r>
              <a:rPr lang="en-US" altLang="zh-CN" dirty="0"/>
              <a:t>Android Studio</a:t>
            </a:r>
            <a:r>
              <a:rPr lang="zh-CN" altLang="en-US" dirty="0"/>
              <a:t>的使用。</a:t>
            </a:r>
          </a:p>
          <a:p>
            <a:r>
              <a:rPr lang="zh-CN" altLang="en-US" dirty="0"/>
              <a:t>了解</a:t>
            </a:r>
            <a:r>
              <a:rPr lang="en-US" altLang="zh-CN" dirty="0"/>
              <a:t>Android</a:t>
            </a:r>
            <a:r>
              <a:rPr lang="zh-CN" altLang="en-US" dirty="0"/>
              <a:t>项目结构，基本的</a:t>
            </a:r>
            <a:r>
              <a:rPr lang="en-US" altLang="zh-CN" dirty="0"/>
              <a:t>UI</a:t>
            </a:r>
            <a:r>
              <a:rPr lang="zh-CN" altLang="en-US" dirty="0"/>
              <a:t>操作如点击、拖拽、界面变换等的实现。</a:t>
            </a:r>
          </a:p>
          <a:p>
            <a:r>
              <a:rPr lang="zh-CN" altLang="en-US" dirty="0"/>
              <a:t>设计启动界面，关卡选择界面，设计器界面。</a:t>
            </a:r>
          </a:p>
          <a:p>
            <a:r>
              <a:rPr lang="zh-CN" altLang="en-US" dirty="0"/>
              <a:t>实现设计器的基本功能，可以操作，除连线、删线外。</a:t>
            </a:r>
          </a:p>
          <a:p>
            <a:r>
              <a:rPr lang="en-US" altLang="zh-CN" dirty="0"/>
              <a:t>UI</a:t>
            </a:r>
            <a:r>
              <a:rPr lang="zh-CN" altLang="en-US" dirty="0"/>
              <a:t>逻辑基本实现，能够生成可使用的</a:t>
            </a:r>
            <a:r>
              <a:rPr lang="en-US" altLang="zh-CN" dirty="0" err="1"/>
              <a:t>apk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 smtClean="0"/>
              <a:t>会</a:t>
            </a:r>
            <a:r>
              <a:rPr lang="zh-CN" altLang="en-US" b="1" dirty="0"/>
              <a:t>议讨论内容</a:t>
            </a:r>
          </a:p>
          <a:p>
            <a:r>
              <a:rPr lang="zh-CN" altLang="en-US" dirty="0"/>
              <a:t>交流工具的使用、技巧以及可能的坑。</a:t>
            </a:r>
          </a:p>
          <a:p>
            <a:r>
              <a:rPr lang="zh-CN" altLang="en-US" dirty="0"/>
              <a:t>会上完成本次</a:t>
            </a:r>
            <a:r>
              <a:rPr lang="en-US" altLang="zh-CN" dirty="0"/>
              <a:t>UI</a:t>
            </a:r>
            <a:r>
              <a:rPr lang="zh-CN" altLang="en-US" dirty="0"/>
              <a:t>设计。</a:t>
            </a:r>
          </a:p>
          <a:p>
            <a:r>
              <a:rPr lang="zh-CN" altLang="en-US" dirty="0"/>
              <a:t>讨论一个完整可行的布线方案、分配下周任务。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7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第二、三周（</a:t>
            </a:r>
            <a:r>
              <a:rPr lang="en-US" altLang="zh-CN" b="1" dirty="0"/>
              <a:t>~10.11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十一放</a:t>
            </a:r>
            <a:r>
              <a:rPr lang="zh-CN" altLang="en-US" dirty="0" smtClean="0"/>
              <a:t>假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第四周（</a:t>
            </a:r>
            <a:r>
              <a:rPr lang="en-US" altLang="zh-CN" b="1" dirty="0"/>
              <a:t>~10.18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实现布线逻辑。</a:t>
            </a:r>
          </a:p>
          <a:p>
            <a:r>
              <a:rPr lang="zh-CN" altLang="en-US" dirty="0"/>
              <a:t>设计评测器需要实现的接口，要考虑与以后加入的总线兼容。</a:t>
            </a:r>
          </a:p>
          <a:p>
            <a:r>
              <a:rPr lang="zh-CN" altLang="en-US" dirty="0"/>
              <a:t>将前端设计转换成评测器接受的模型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第五周（</a:t>
            </a:r>
            <a:r>
              <a:rPr lang="en-US" altLang="zh-CN" b="1" dirty="0"/>
              <a:t>~10.25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实现评测器</a:t>
            </a:r>
          </a:p>
          <a:p>
            <a:r>
              <a:rPr lang="zh-CN" altLang="en-US" dirty="0"/>
              <a:t>项目上线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0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车长：统筹进度、评测器设计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/>
              <a:t>炮</a:t>
            </a:r>
            <a:r>
              <a:rPr lang="zh-CN" altLang="en-US" sz="2800" dirty="0" smtClean="0"/>
              <a:t>手、战地维修员：</a:t>
            </a:r>
            <a:r>
              <a:rPr lang="en-US" altLang="zh-CN" sz="2800" dirty="0" smtClean="0"/>
              <a:t>UI</a:t>
            </a:r>
            <a:r>
              <a:rPr lang="zh-CN" altLang="en-US" sz="2800" dirty="0" smtClean="0"/>
              <a:t>逻辑设计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装填</a:t>
            </a:r>
            <a:r>
              <a:rPr lang="zh-CN" altLang="en-US" sz="2800" dirty="0" smtClean="0"/>
              <a:t>手：美工，图标、背景等设计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机枪手：持久化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驾驶员：开车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观察</a:t>
            </a:r>
            <a:r>
              <a:rPr lang="zh-CN" altLang="en-US" sz="2800" dirty="0" smtClean="0"/>
              <a:t>员：观察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701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周主要为学习工具使用和需求工程，任务基本完成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周国庆放假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周与计划相比，布线和持久化未实现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布线遇到了技术问题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做持久化的机枪手可能阵亡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周</a:t>
            </a:r>
            <a:r>
              <a:rPr lang="zh-CN" altLang="en-US" dirty="0" smtClean="0"/>
              <a:t>完成布线，采用了妥协的方案，直接连接元件的首尾 ，不考虑横平竖直。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r>
              <a:rPr lang="zh-CN" altLang="en-US" dirty="0" smtClean="0"/>
              <a:t>周完善了持久化，可以记录用户信息，通关状态及关卡成绩。设计了后续关卡内容和图标。</a:t>
            </a:r>
            <a:endParaRPr lang="en-US" altLang="zh-CN" dirty="0" smtClean="0"/>
          </a:p>
          <a:p>
            <a:r>
              <a:rPr lang="zh-CN" altLang="en-US" dirty="0"/>
              <a:t>（上线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之后接受用户反馈，调整小</a:t>
            </a:r>
            <a:r>
              <a:rPr lang="en-US" altLang="zh-CN" dirty="0" smtClean="0"/>
              <a:t>BUG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完成了启动、关卡选择、设计器</a:t>
            </a:r>
            <a:r>
              <a:rPr lang="zh-CN" altLang="en-US" dirty="0" smtClean="0"/>
              <a:t>的全部功能</a:t>
            </a:r>
            <a:endParaRPr lang="en-US" altLang="zh-CN" dirty="0" smtClean="0"/>
          </a:p>
          <a:p>
            <a:r>
              <a:rPr lang="zh-CN" altLang="en-US" dirty="0"/>
              <a:t>完</a:t>
            </a:r>
            <a:r>
              <a:rPr lang="zh-CN" altLang="en-US" dirty="0" smtClean="0"/>
              <a:t>成了不包含总线的评测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r>
              <a:rPr lang="zh-CN" altLang="en-US" dirty="0" smtClean="0"/>
              <a:t>设计并完善了足够的关卡</a:t>
            </a:r>
            <a:endParaRPr lang="en-US" altLang="zh-CN" dirty="0" smtClean="0"/>
          </a:p>
          <a:p>
            <a:r>
              <a:rPr lang="zh-CN" altLang="en-US" dirty="0" smtClean="0"/>
              <a:t>产品已发布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没有任何用户反馈说我们的产品有</a:t>
            </a:r>
            <a:r>
              <a:rPr lang="en-US" altLang="zh-CN" dirty="0" smtClean="0"/>
              <a:t>BUG</a:t>
            </a:r>
            <a:endParaRPr lang="en-US" altLang="zh-CN" dirty="0"/>
          </a:p>
          <a:p>
            <a:r>
              <a:rPr lang="zh-CN" altLang="en-US" dirty="0" smtClean="0"/>
              <a:t>说明我们的产品非常优秀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49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567</Words>
  <Application>Microsoft Office PowerPoint</Application>
  <PresentationFormat>全屏显示(4:3)</PresentationFormat>
  <Paragraphs>111</Paragraphs>
  <Slides>11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主题​​</vt:lpstr>
      <vt:lpstr>Circuit Mania 开发进程</vt:lpstr>
      <vt:lpstr>需求</vt:lpstr>
      <vt:lpstr>需求</vt:lpstr>
      <vt:lpstr>结构</vt:lpstr>
      <vt:lpstr>计划</vt:lpstr>
      <vt:lpstr>计划</vt:lpstr>
      <vt:lpstr>分配</vt:lpstr>
      <vt:lpstr>进程</vt:lpstr>
      <vt:lpstr>现状</vt:lpstr>
      <vt:lpstr>演示</vt:lpstr>
      <vt:lpstr>演示</vt:lpstr>
    </vt:vector>
  </TitlesOfParts>
  <Company>Fudan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9、10月开发进程</dc:title>
  <dc:creator>Sail White</dc:creator>
  <cp:lastModifiedBy>白帆</cp:lastModifiedBy>
  <cp:revision>39</cp:revision>
  <dcterms:created xsi:type="dcterms:W3CDTF">2016-10-25T12:16:22Z</dcterms:created>
  <dcterms:modified xsi:type="dcterms:W3CDTF">2016-12-20T07:31:30Z</dcterms:modified>
</cp:coreProperties>
</file>